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Tony </a:t>
            </a:r>
            <a:r>
              <a:rPr lang="nl-NL" dirty="0" err="1" smtClean="0"/>
              <a:t>chocolony</a:t>
            </a:r>
            <a:r>
              <a:rPr lang="nl-NL" dirty="0" smtClean="0"/>
              <a:t> of </a:t>
            </a:r>
            <a:r>
              <a:rPr lang="nl-NL" dirty="0" err="1" smtClean="0"/>
              <a:t>verkade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Julia Obdeijn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773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ni Tony's Chocolonely in geschenkblik bestellen? - Geluk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06" y="1385660"/>
            <a:ext cx="4198711" cy="41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erkade - Wikipe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192" y="1385659"/>
            <a:ext cx="4198711" cy="41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jl-omlaag 7"/>
          <p:cNvSpPr/>
          <p:nvPr/>
        </p:nvSpPr>
        <p:spPr>
          <a:xfrm rot="16200000">
            <a:off x="5703525" y="2664822"/>
            <a:ext cx="975360" cy="1811383"/>
          </a:xfrm>
          <a:prstGeom prst="downArrow">
            <a:avLst>
              <a:gd name="adj1" fmla="val 50000"/>
              <a:gd name="adj2" fmla="val 839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3615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3218" y="533640"/>
            <a:ext cx="8534400" cy="1507067"/>
          </a:xfrm>
        </p:spPr>
        <p:txBody>
          <a:bodyPr/>
          <a:lstStyle/>
          <a:p>
            <a:r>
              <a:rPr lang="nl-NL" dirty="0" smtClean="0"/>
              <a:t>Tony </a:t>
            </a:r>
            <a:r>
              <a:rPr lang="nl-NL" dirty="0" err="1" smtClean="0"/>
              <a:t>chocolony</a:t>
            </a:r>
            <a:endParaRPr lang="nl-NL" dirty="0"/>
          </a:p>
        </p:txBody>
      </p:sp>
      <p:pic>
        <p:nvPicPr>
          <p:cNvPr id="2050" name="Picture 2" descr="Tony's Chocolonely Melk Karamel Zeezout chocoladereep 180 gram • de  Bijenkor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95" b="27329"/>
          <a:stretch/>
        </p:blipFill>
        <p:spPr bwMode="auto">
          <a:xfrm>
            <a:off x="791302" y="1974222"/>
            <a:ext cx="4555762" cy="2928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5826034" y="1872342"/>
            <a:ext cx="442395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Niet makkelijk te verdelen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Oneven stukken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Van de slaafvrije lijst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Verschillende kleuren per smaak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9502" y="3372905"/>
            <a:ext cx="3941309" cy="2994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299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2292" y="542349"/>
            <a:ext cx="8534400" cy="1507067"/>
          </a:xfrm>
        </p:spPr>
        <p:txBody>
          <a:bodyPr/>
          <a:lstStyle/>
          <a:p>
            <a:r>
              <a:rPr lang="nl-NL" dirty="0" err="1" smtClean="0"/>
              <a:t>verkade</a:t>
            </a:r>
            <a:endParaRPr lang="nl-NL" dirty="0"/>
          </a:p>
        </p:txBody>
      </p:sp>
      <p:pic>
        <p:nvPicPr>
          <p:cNvPr id="3074" name="Picture 2" descr="Verkade | Cacaobonen, Chocolade repen, Chocola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734" y="1869393"/>
            <a:ext cx="3162391" cy="3898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5532528" y="2299063"/>
            <a:ext cx="546898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Makkelijk te verdelen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Even stukken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Kleinere compacte repen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Veel variatie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De variatie in verpakking is minder dan bij </a:t>
            </a:r>
            <a:r>
              <a:rPr lang="nl-NL" dirty="0" err="1" smtClean="0"/>
              <a:t>tony</a:t>
            </a:r>
            <a:r>
              <a:rPr lang="nl-NL" dirty="0" smtClean="0"/>
              <a:t> </a:t>
            </a:r>
            <a:r>
              <a:rPr lang="nl-NL" dirty="0" err="1" smtClean="0"/>
              <a:t>chocolony</a:t>
            </a: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8472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 err="1" smtClean="0"/>
              <a:t>verkade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2671354"/>
            <a:ext cx="8534400" cy="361526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</a:rPr>
              <a:t>Makkelijk te delen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</a:rPr>
              <a:t>Staat op de slaafvrije lijst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379702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</TotalTime>
  <Words>52</Words>
  <Application>Microsoft Office PowerPoint</Application>
  <PresentationFormat>Breedbeeld</PresentationFormat>
  <Paragraphs>18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Segment</vt:lpstr>
      <vt:lpstr>Tony chocolony of verkade</vt:lpstr>
      <vt:lpstr>PowerPoint-presentatie</vt:lpstr>
      <vt:lpstr>Tony chocolony</vt:lpstr>
      <vt:lpstr>verkade</vt:lpstr>
      <vt:lpstr>verkade</vt:lpstr>
    </vt:vector>
  </TitlesOfParts>
  <Company>BIT-Support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Tony chocolony of verkade</dc:title>
  <dc:creator>Julia</dc:creator>
  <cp:lastModifiedBy>Julia</cp:lastModifiedBy>
  <cp:revision>2</cp:revision>
  <dcterms:created xsi:type="dcterms:W3CDTF">2021-03-08T08:17:13Z</dcterms:created>
  <dcterms:modified xsi:type="dcterms:W3CDTF">2021-03-08T08:39:25Z</dcterms:modified>
</cp:coreProperties>
</file>