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4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4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95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49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01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36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71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6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1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6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6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9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2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9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4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2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9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0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ter Adele, Actress Rebel Wilson Shocks Fans With Amazing Transformation |  Entertainment | Rojak Da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84" y="1457967"/>
            <a:ext cx="5217614" cy="345589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l.com | Proteïne Dieet Startpakket Deluxe (8 dagen) - Ook geschikt voor  koolhydraatarm dieet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38" y="1587894"/>
            <a:ext cx="2726962" cy="30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3013165" y="5144980"/>
            <a:ext cx="411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Rebel Wilson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8072845" y="4960314"/>
            <a:ext cx="411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Proday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4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Rebel </a:t>
            </a:r>
            <a:r>
              <a:rPr lang="nl-NL" dirty="0" err="1" smtClean="0"/>
              <a:t>wilson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Actrice </a:t>
            </a:r>
          </a:p>
          <a:p>
            <a:r>
              <a:rPr lang="nl-NL" dirty="0" smtClean="0"/>
              <a:t>Fat Amy in pitch perfect</a:t>
            </a:r>
          </a:p>
          <a:p>
            <a:r>
              <a:rPr lang="nl-NL" dirty="0" smtClean="0"/>
              <a:t>Streefgewicht</a:t>
            </a:r>
          </a:p>
          <a:p>
            <a:r>
              <a:rPr lang="nl-NL" dirty="0" smtClean="0"/>
              <a:t>Minder koolhydraten meer proteïnen</a:t>
            </a:r>
          </a:p>
          <a:p>
            <a:r>
              <a:rPr lang="nl-NL" dirty="0" err="1" smtClean="0"/>
              <a:t>Proteinen</a:t>
            </a:r>
            <a:r>
              <a:rPr lang="nl-NL" dirty="0" smtClean="0"/>
              <a:t> dieet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36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</a:t>
            </a:r>
            <a:r>
              <a:rPr lang="nl-NL" dirty="0" err="1" smtClean="0"/>
              <a:t>roday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Proday</a:t>
            </a:r>
            <a:r>
              <a:rPr lang="en-US" dirty="0"/>
              <a:t>: protein for every day</a:t>
            </a:r>
            <a:r>
              <a:rPr lang="en-US" dirty="0" smtClean="0"/>
              <a:t>!“</a:t>
            </a:r>
          </a:p>
          <a:p>
            <a:endParaRPr lang="en-US" dirty="0" smtClean="0"/>
          </a:p>
          <a:p>
            <a:endParaRPr lang="nl-NL" dirty="0"/>
          </a:p>
        </p:txBody>
      </p:sp>
      <p:pic>
        <p:nvPicPr>
          <p:cNvPr id="2050" name="Picture 2" descr="Het goedkoopste proteine dieet alternatief · Proday Proteïnedi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347" y="2603500"/>
            <a:ext cx="3554276" cy="34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day Shaker - Proday · Proday Proteïnedi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32" y="3155696"/>
            <a:ext cx="4491138" cy="299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65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273</TotalTime>
  <Words>26</Words>
  <Application>Microsoft Office PowerPoint</Application>
  <PresentationFormat>Breedbeeld</PresentationFormat>
  <Paragraphs>10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Ion-directiekamer</vt:lpstr>
      <vt:lpstr>PowerPoint-presentatie</vt:lpstr>
      <vt:lpstr>Rebel wilson</vt:lpstr>
      <vt:lpstr>Proday</vt:lpstr>
    </vt:vector>
  </TitlesOfParts>
  <Company>BIT-Support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Julia</dc:creator>
  <cp:lastModifiedBy>Julia</cp:lastModifiedBy>
  <cp:revision>4</cp:revision>
  <dcterms:created xsi:type="dcterms:W3CDTF">2021-03-08T08:40:44Z</dcterms:created>
  <dcterms:modified xsi:type="dcterms:W3CDTF">2021-03-08T13:14:04Z</dcterms:modified>
</cp:coreProperties>
</file>